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5" r:id="rId21"/>
    <p:sldId id="277" r:id="rId22"/>
    <p:sldId id="278" r:id="rId23"/>
    <p:sldId id="279" r:id="rId24"/>
    <p:sldId id="280" r:id="rId25"/>
    <p:sldId id="284" r:id="rId26"/>
    <p:sldId id="283" r:id="rId27"/>
    <p:sldId id="285" r:id="rId2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F8BE-6448-4A70-9D08-9DA1C83EF477}" type="datetimeFigureOut">
              <a:rPr lang="es-ES" smtClean="0"/>
              <a:pPr/>
              <a:t>15/01/2021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C1AB-B72A-43C4-A7BD-6EFC77892B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F8BE-6448-4A70-9D08-9DA1C83EF477}" type="datetimeFigureOut">
              <a:rPr lang="es-ES" smtClean="0"/>
              <a:pPr/>
              <a:t>15/01/2021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C1AB-B72A-43C4-A7BD-6EFC77892B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F8BE-6448-4A70-9D08-9DA1C83EF477}" type="datetimeFigureOut">
              <a:rPr lang="es-ES" smtClean="0"/>
              <a:pPr/>
              <a:t>15/01/2021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C1AB-B72A-43C4-A7BD-6EFC77892B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F8BE-6448-4A70-9D08-9DA1C83EF477}" type="datetimeFigureOut">
              <a:rPr lang="es-ES" smtClean="0"/>
              <a:pPr/>
              <a:t>15/01/2021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C1AB-B72A-43C4-A7BD-6EFC77892B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F8BE-6448-4A70-9D08-9DA1C83EF477}" type="datetimeFigureOut">
              <a:rPr lang="es-ES" smtClean="0"/>
              <a:pPr/>
              <a:t>15/01/2021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C1AB-B72A-43C4-A7BD-6EFC77892B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F8BE-6448-4A70-9D08-9DA1C83EF477}" type="datetimeFigureOut">
              <a:rPr lang="es-ES" smtClean="0"/>
              <a:pPr/>
              <a:t>15/01/2021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C1AB-B72A-43C4-A7BD-6EFC77892B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F8BE-6448-4A70-9D08-9DA1C83EF477}" type="datetimeFigureOut">
              <a:rPr lang="es-ES" smtClean="0"/>
              <a:pPr/>
              <a:t>15/01/2021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C1AB-B72A-43C4-A7BD-6EFC77892B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F8BE-6448-4A70-9D08-9DA1C83EF477}" type="datetimeFigureOut">
              <a:rPr lang="es-ES" smtClean="0"/>
              <a:pPr/>
              <a:t>15/01/2021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C1AB-B72A-43C4-A7BD-6EFC77892B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F8BE-6448-4A70-9D08-9DA1C83EF477}" type="datetimeFigureOut">
              <a:rPr lang="es-ES" smtClean="0"/>
              <a:pPr/>
              <a:t>15/01/2021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C1AB-B72A-43C4-A7BD-6EFC77892B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F8BE-6448-4A70-9D08-9DA1C83EF477}" type="datetimeFigureOut">
              <a:rPr lang="es-ES" smtClean="0"/>
              <a:pPr/>
              <a:t>15/01/2021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C1AB-B72A-43C4-A7BD-6EFC77892B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F8BE-6448-4A70-9D08-9DA1C83EF477}" type="datetimeFigureOut">
              <a:rPr lang="es-ES" smtClean="0"/>
              <a:pPr/>
              <a:t>15/01/2021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C1AB-B72A-43C4-A7BD-6EFC77892B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BF8BE-6448-4A70-9D08-9DA1C83EF477}" type="datetimeFigureOut">
              <a:rPr lang="es-ES" smtClean="0"/>
              <a:pPr/>
              <a:t>15/01/2021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EC1AB-B72A-43C4-A7BD-6EFC77892B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2.xml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 /><Relationship Id="rId2" Type="http://schemas.openxmlformats.org/officeDocument/2006/relationships/slide" Target="slide14.xml" /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5.xml" /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 /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 /><Relationship Id="rId2" Type="http://schemas.openxmlformats.org/officeDocument/2006/relationships/slide" Target="slide17.xml" /><Relationship Id="rId1" Type="http://schemas.openxmlformats.org/officeDocument/2006/relationships/slideLayout" Target="../slideLayouts/slideLayout7.xml" /><Relationship Id="rId4" Type="http://schemas.openxmlformats.org/officeDocument/2006/relationships/slide" Target="slide16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8.xml" /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 /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 /><Relationship Id="rId2" Type="http://schemas.openxmlformats.org/officeDocument/2006/relationships/slide" Target="slide20.xml" /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1.xml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3.xml" /><Relationship Id="rId1" Type="http://schemas.openxmlformats.org/officeDocument/2006/relationships/slideLayout" Target="../slideLayouts/slideLayout7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4.xml" /><Relationship Id="rId1" Type="http://schemas.openxmlformats.org/officeDocument/2006/relationships/slideLayout" Target="../slideLayouts/slideLayout7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4.xml" /><Relationship Id="rId1" Type="http://schemas.openxmlformats.org/officeDocument/2006/relationships/slideLayout" Target="../slideLayouts/slideLayout7.xml" 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6.xml" /><Relationship Id="rId2" Type="http://schemas.openxmlformats.org/officeDocument/2006/relationships/slide" Target="slide25.xml" /><Relationship Id="rId1" Type="http://schemas.openxmlformats.org/officeDocument/2006/relationships/slideLayout" Target="../slideLayouts/slideLayout7.xml" 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7.xml" /><Relationship Id="rId1" Type="http://schemas.openxmlformats.org/officeDocument/2006/relationships/slideLayout" Target="../slideLayouts/slideLayout7.xml" 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7.xml" /><Relationship Id="rId1" Type="http://schemas.openxmlformats.org/officeDocument/2006/relationships/slideLayout" Target="../slideLayouts/slideLayout7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6.xml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 /><Relationship Id="rId2" Type="http://schemas.openxmlformats.org/officeDocument/2006/relationships/slide" Target="slide7.xml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9.xml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 /><Relationship Id="rId2" Type="http://schemas.openxmlformats.org/officeDocument/2006/relationships/slide" Target="slide11.xml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71600" y="188640"/>
            <a:ext cx="691035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Trivial:</a:t>
            </a:r>
          </a:p>
          <a:p>
            <a:pPr algn="ctr"/>
            <a:r>
              <a:rPr lang="es-E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Conoce a don Bosco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266" name="Picture 2" descr="http://2.bp.blogspot.com/-Bu4F7cA45D4/Usxt-900jnI/AAAAAAAAByE/cOHNMb8Hh6k/s1600/11738_362760157118909_939653252_n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49359"/>
            <a:ext cx="6276975" cy="44291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483768" y="2204864"/>
            <a:ext cx="399744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8000" b="1" cap="none" spc="0" dirty="0">
                <a:ln/>
                <a:solidFill>
                  <a:schemeClr val="accent3"/>
                </a:solidFill>
                <a:effectLst/>
              </a:rPr>
              <a:t>Correcto</a:t>
            </a:r>
            <a:r>
              <a:rPr lang="es-ES" sz="5400" b="1" cap="none" spc="0" dirty="0">
                <a:ln/>
                <a:solidFill>
                  <a:schemeClr val="accent3"/>
                </a:solidFill>
                <a:effectLst/>
              </a:rPr>
              <a:t> </a:t>
            </a:r>
          </a:p>
        </p:txBody>
      </p:sp>
      <p:sp>
        <p:nvSpPr>
          <p:cNvPr id="3" name="2 Flecha derecha">
            <a:hlinkClick r:id="rId2" action="ppaction://hlinksldjump"/>
          </p:cNvPr>
          <p:cNvSpPr/>
          <p:nvPr/>
        </p:nvSpPr>
        <p:spPr>
          <a:xfrm>
            <a:off x="3635896" y="4941168"/>
            <a:ext cx="1872208" cy="1224136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17743" y="2967335"/>
            <a:ext cx="350852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Incorrecto </a:t>
            </a:r>
          </a:p>
          <a:p>
            <a:pPr algn="ctr"/>
            <a:r>
              <a:rPr lang="es-E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Era el violín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2 Flecha derecha">
            <a:hlinkClick r:id="rId2" action="ppaction://hlinksldjump"/>
          </p:cNvPr>
          <p:cNvSpPr/>
          <p:nvPr/>
        </p:nvSpPr>
        <p:spPr>
          <a:xfrm>
            <a:off x="3635896" y="4941168"/>
            <a:ext cx="1872208" cy="1224136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/>
              <a:t>¿En qué año vino D. Bosco a España?</a:t>
            </a:r>
          </a:p>
        </p:txBody>
      </p:sp>
      <p:sp>
        <p:nvSpPr>
          <p:cNvPr id="4" name="3 CuadroTexto">
            <a:hlinkClick r:id="rId2" action="ppaction://hlinksldjump"/>
          </p:cNvPr>
          <p:cNvSpPr txBox="1"/>
          <p:nvPr/>
        </p:nvSpPr>
        <p:spPr>
          <a:xfrm>
            <a:off x="683568" y="1844824"/>
            <a:ext cx="3024336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dirty="0"/>
              <a:t>1940</a:t>
            </a:r>
          </a:p>
        </p:txBody>
      </p:sp>
      <p:sp>
        <p:nvSpPr>
          <p:cNvPr id="6" name="5 CuadroTexto">
            <a:hlinkClick r:id="rId2" action="ppaction://hlinksldjump"/>
          </p:cNvPr>
          <p:cNvSpPr txBox="1"/>
          <p:nvPr/>
        </p:nvSpPr>
        <p:spPr>
          <a:xfrm>
            <a:off x="5076056" y="4509120"/>
            <a:ext cx="3024336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dirty="0"/>
              <a:t>1997</a:t>
            </a:r>
          </a:p>
        </p:txBody>
      </p:sp>
      <p:sp>
        <p:nvSpPr>
          <p:cNvPr id="7" name="6 CuadroTexto">
            <a:hlinkClick r:id="rId2" action="ppaction://hlinksldjump"/>
          </p:cNvPr>
          <p:cNvSpPr txBox="1"/>
          <p:nvPr/>
        </p:nvSpPr>
        <p:spPr>
          <a:xfrm>
            <a:off x="827584" y="4437112"/>
            <a:ext cx="3024336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dirty="0"/>
              <a:t>1740 </a:t>
            </a:r>
          </a:p>
        </p:txBody>
      </p:sp>
      <p:sp>
        <p:nvSpPr>
          <p:cNvPr id="8" name="7 CuadroTexto">
            <a:hlinkClick r:id="rId3" action="ppaction://hlinksldjump"/>
          </p:cNvPr>
          <p:cNvSpPr txBox="1"/>
          <p:nvPr/>
        </p:nvSpPr>
        <p:spPr>
          <a:xfrm>
            <a:off x="5148064" y="1844824"/>
            <a:ext cx="3024336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dirty="0"/>
              <a:t>1886</a:t>
            </a:r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483768" y="2204864"/>
            <a:ext cx="399744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8000" b="1" cap="none" spc="0" dirty="0">
                <a:ln/>
                <a:solidFill>
                  <a:schemeClr val="accent3"/>
                </a:solidFill>
                <a:effectLst/>
              </a:rPr>
              <a:t>Correcto</a:t>
            </a:r>
            <a:r>
              <a:rPr lang="es-ES" sz="5400" b="1" cap="none" spc="0" dirty="0">
                <a:ln/>
                <a:solidFill>
                  <a:schemeClr val="accent3"/>
                </a:solidFill>
                <a:effectLst/>
              </a:rPr>
              <a:t> </a:t>
            </a:r>
          </a:p>
        </p:txBody>
      </p:sp>
      <p:sp>
        <p:nvSpPr>
          <p:cNvPr id="3" name="2 Flecha derecha">
            <a:hlinkClick r:id="rId2" action="ppaction://hlinksldjump"/>
          </p:cNvPr>
          <p:cNvSpPr/>
          <p:nvPr/>
        </p:nvSpPr>
        <p:spPr>
          <a:xfrm>
            <a:off x="3635896" y="4941168"/>
            <a:ext cx="1872208" cy="1224136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04920" y="2967335"/>
            <a:ext cx="35341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Incorrecto </a:t>
            </a:r>
          </a:p>
          <a:p>
            <a:pPr algn="ctr"/>
            <a:r>
              <a:rPr lang="es-E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Era en 1886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2 Flecha derecha">
            <a:hlinkClick r:id="rId2" action="ppaction://hlinksldjump"/>
          </p:cNvPr>
          <p:cNvSpPr/>
          <p:nvPr/>
        </p:nvSpPr>
        <p:spPr>
          <a:xfrm>
            <a:off x="3635896" y="4941168"/>
            <a:ext cx="1872208" cy="1224136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dirty="0"/>
              <a:t>¿Dónde nació don Bosco?</a:t>
            </a:r>
          </a:p>
        </p:txBody>
      </p:sp>
      <p:sp>
        <p:nvSpPr>
          <p:cNvPr id="4" name="3 CuadroTexto">
            <a:hlinkClick r:id="rId2" action="ppaction://hlinksldjump"/>
          </p:cNvPr>
          <p:cNvSpPr txBox="1"/>
          <p:nvPr/>
        </p:nvSpPr>
        <p:spPr>
          <a:xfrm>
            <a:off x="683568" y="1844824"/>
            <a:ext cx="3024336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dirty="0"/>
              <a:t>En un hospital</a:t>
            </a:r>
          </a:p>
        </p:txBody>
      </p:sp>
      <p:sp>
        <p:nvSpPr>
          <p:cNvPr id="6" name="5 CuadroTexto">
            <a:hlinkClick r:id="rId3" action="ppaction://hlinksldjump"/>
          </p:cNvPr>
          <p:cNvSpPr txBox="1"/>
          <p:nvPr/>
        </p:nvSpPr>
        <p:spPr>
          <a:xfrm>
            <a:off x="5076056" y="4509120"/>
            <a:ext cx="3024336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dirty="0"/>
              <a:t>En Turín</a:t>
            </a:r>
          </a:p>
        </p:txBody>
      </p:sp>
      <p:sp>
        <p:nvSpPr>
          <p:cNvPr id="8" name="7 CuadroTexto">
            <a:hlinkClick r:id="rId2" action="ppaction://hlinksldjump"/>
          </p:cNvPr>
          <p:cNvSpPr txBox="1"/>
          <p:nvPr/>
        </p:nvSpPr>
        <p:spPr>
          <a:xfrm>
            <a:off x="5148064" y="1844824"/>
            <a:ext cx="3024336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dirty="0"/>
              <a:t>En Milán</a:t>
            </a:r>
          </a:p>
        </p:txBody>
      </p:sp>
      <p:sp>
        <p:nvSpPr>
          <p:cNvPr id="9" name="8 CuadroTexto">
            <a:hlinkClick r:id="rId4" action="ppaction://hlinksldjump"/>
          </p:cNvPr>
          <p:cNvSpPr txBox="1"/>
          <p:nvPr/>
        </p:nvSpPr>
        <p:spPr>
          <a:xfrm>
            <a:off x="611560" y="4581128"/>
            <a:ext cx="3024336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dirty="0"/>
              <a:t>En I </a:t>
            </a:r>
            <a:r>
              <a:rPr lang="es-ES" sz="2400" dirty="0" err="1"/>
              <a:t>Becchi</a:t>
            </a:r>
            <a:endParaRPr lang="es-ES" sz="2400" dirty="0"/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483768" y="2204864"/>
            <a:ext cx="399744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8000" b="1" cap="none" spc="0" dirty="0">
                <a:ln/>
                <a:solidFill>
                  <a:schemeClr val="accent3"/>
                </a:solidFill>
                <a:effectLst/>
              </a:rPr>
              <a:t>Correcto</a:t>
            </a:r>
            <a:r>
              <a:rPr lang="es-ES" sz="5400" b="1" cap="none" spc="0" dirty="0">
                <a:ln/>
                <a:solidFill>
                  <a:schemeClr val="accent3"/>
                </a:solidFill>
                <a:effectLst/>
              </a:rPr>
              <a:t> </a:t>
            </a:r>
          </a:p>
        </p:txBody>
      </p:sp>
      <p:sp>
        <p:nvSpPr>
          <p:cNvPr id="3" name="2 Flecha derecha">
            <a:hlinkClick r:id="rId2" action="ppaction://hlinksldjump"/>
          </p:cNvPr>
          <p:cNvSpPr/>
          <p:nvPr/>
        </p:nvSpPr>
        <p:spPr>
          <a:xfrm>
            <a:off x="3635896" y="4941168"/>
            <a:ext cx="1872208" cy="1224136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476555" y="2132856"/>
            <a:ext cx="432926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Incorrecto </a:t>
            </a:r>
          </a:p>
          <a:p>
            <a:pPr algn="ctr"/>
            <a:r>
              <a:rPr lang="es-E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Era en I </a:t>
            </a:r>
            <a:r>
              <a:rPr lang="es-E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Becchi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2 Flecha derecha">
            <a:hlinkClick r:id="rId2" action="ppaction://hlinksldjump"/>
          </p:cNvPr>
          <p:cNvSpPr/>
          <p:nvPr/>
        </p:nvSpPr>
        <p:spPr>
          <a:xfrm>
            <a:off x="3635896" y="4941168"/>
            <a:ext cx="1872208" cy="1224136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s-ES" sz="4400" dirty="0">
                <a:latin typeface="+mj-lt"/>
                <a:ea typeface="+mj-ea"/>
                <a:cs typeface="+mj-cs"/>
              </a:rPr>
              <a:t>¿Cómo se llamaban sus hermanos?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CuadroTexto">
            <a:hlinkClick r:id="rId2" action="ppaction://hlinksldjump"/>
          </p:cNvPr>
          <p:cNvSpPr txBox="1"/>
          <p:nvPr/>
        </p:nvSpPr>
        <p:spPr>
          <a:xfrm>
            <a:off x="5076056" y="1916832"/>
            <a:ext cx="3024336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dirty="0"/>
              <a:t>Luis y Javier</a:t>
            </a:r>
          </a:p>
        </p:txBody>
      </p:sp>
      <p:sp>
        <p:nvSpPr>
          <p:cNvPr id="6" name="5 CuadroTexto">
            <a:hlinkClick r:id="rId2" action="ppaction://hlinksldjump"/>
          </p:cNvPr>
          <p:cNvSpPr txBox="1"/>
          <p:nvPr/>
        </p:nvSpPr>
        <p:spPr>
          <a:xfrm>
            <a:off x="5148064" y="4365104"/>
            <a:ext cx="3024336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dirty="0"/>
              <a:t>Paco y Hilario</a:t>
            </a:r>
          </a:p>
        </p:txBody>
      </p:sp>
      <p:sp>
        <p:nvSpPr>
          <p:cNvPr id="7" name="6 CuadroTexto">
            <a:hlinkClick r:id="rId3" action="ppaction://hlinksldjump"/>
          </p:cNvPr>
          <p:cNvSpPr txBox="1"/>
          <p:nvPr/>
        </p:nvSpPr>
        <p:spPr>
          <a:xfrm>
            <a:off x="539552" y="4365104"/>
            <a:ext cx="3024336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dirty="0"/>
              <a:t>Antonio y José</a:t>
            </a:r>
          </a:p>
        </p:txBody>
      </p:sp>
      <p:sp>
        <p:nvSpPr>
          <p:cNvPr id="8" name="7 CuadroTexto">
            <a:hlinkClick r:id="rId2" action="ppaction://hlinksldjump"/>
          </p:cNvPr>
          <p:cNvSpPr txBox="1"/>
          <p:nvPr/>
        </p:nvSpPr>
        <p:spPr>
          <a:xfrm>
            <a:off x="467544" y="1916832"/>
            <a:ext cx="3024336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dirty="0"/>
              <a:t>Antonio y Marcos</a:t>
            </a:r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483768" y="2204864"/>
            <a:ext cx="399744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8000" b="1" cap="none" spc="0" dirty="0">
                <a:ln/>
                <a:solidFill>
                  <a:schemeClr val="accent3"/>
                </a:solidFill>
                <a:effectLst/>
              </a:rPr>
              <a:t>Correcto</a:t>
            </a:r>
            <a:r>
              <a:rPr lang="es-ES" sz="5400" b="1" cap="none" spc="0" dirty="0">
                <a:ln/>
                <a:solidFill>
                  <a:schemeClr val="accent3"/>
                </a:solidFill>
                <a:effectLst/>
              </a:rPr>
              <a:t> </a:t>
            </a:r>
          </a:p>
        </p:txBody>
      </p:sp>
      <p:sp>
        <p:nvSpPr>
          <p:cNvPr id="3" name="2 Flecha derecha">
            <a:hlinkClick r:id="rId2" action="ppaction://hlinksldjump"/>
          </p:cNvPr>
          <p:cNvSpPr/>
          <p:nvPr/>
        </p:nvSpPr>
        <p:spPr>
          <a:xfrm>
            <a:off x="3635896" y="4941168"/>
            <a:ext cx="1872208" cy="1224136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55576" y="513834"/>
            <a:ext cx="770485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b="1" dirty="0">
                <a:solidFill>
                  <a:srgbClr val="7030A0"/>
                </a:solidFill>
              </a:rPr>
              <a:t>SI ESTÁIS PREPARADOS PARA EMPEZAR A CONOCER A DON BOSCO UN POQUITO MÁS PULSADA ESTE BOTÓN VERDE Y APARECERÁN LAS PREGUNTAS DEL TRIVIAL:</a:t>
            </a:r>
          </a:p>
          <a:p>
            <a:pPr algn="just"/>
            <a:endParaRPr lang="es-ES" b="1" dirty="0">
              <a:solidFill>
                <a:srgbClr val="7030A0"/>
              </a:solidFill>
            </a:endParaRPr>
          </a:p>
        </p:txBody>
      </p:sp>
      <p:sp>
        <p:nvSpPr>
          <p:cNvPr id="6" name="5 CuadroTexto">
            <a:hlinkClick r:id="" action="ppaction://hlinkshowjump?jump=nextslide"/>
          </p:cNvPr>
          <p:cNvSpPr txBox="1"/>
          <p:nvPr/>
        </p:nvSpPr>
        <p:spPr>
          <a:xfrm flipH="1">
            <a:off x="3491880" y="2852936"/>
            <a:ext cx="2016224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s-ES" sz="5400" dirty="0"/>
              <a:t>START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748083" y="3933056"/>
            <a:ext cx="770485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b="1" dirty="0">
                <a:solidFill>
                  <a:srgbClr val="7030A0"/>
                </a:solidFill>
              </a:rPr>
              <a:t>PARA PASAR A LA SIGUIENTE PREGUNTA HAY QUE PINCHAR EN LA PUNTA DE LA FLECHA, SOLAMENTE EN LA PUNTA… ¡SUERTE!</a:t>
            </a:r>
          </a:p>
          <a:p>
            <a:pPr algn="just"/>
            <a:endParaRPr lang="es-E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32881" y="2132856"/>
            <a:ext cx="801661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Incorrecto </a:t>
            </a:r>
          </a:p>
          <a:p>
            <a:pPr algn="ctr"/>
            <a:r>
              <a:rPr lang="es-E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 llamaban Antonio y José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2 Flecha derecha">
            <a:hlinkClick r:id="" action="ppaction://hlinkshowjump?jump=nextslide"/>
          </p:cNvPr>
          <p:cNvSpPr/>
          <p:nvPr/>
        </p:nvSpPr>
        <p:spPr>
          <a:xfrm>
            <a:off x="3635896" y="4941168"/>
            <a:ext cx="1872208" cy="1224136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s-ES" sz="4400" dirty="0">
                <a:latin typeface="+mj-lt"/>
                <a:ea typeface="+mj-ea"/>
                <a:cs typeface="+mj-cs"/>
              </a:rPr>
              <a:t>¿Cómo se llamaba la sociedad que fundó en </a:t>
            </a:r>
            <a:r>
              <a:rPr lang="es-ES" sz="4400" dirty="0" err="1">
                <a:latin typeface="+mj-lt"/>
                <a:ea typeface="+mj-ea"/>
                <a:cs typeface="+mj-cs"/>
              </a:rPr>
              <a:t>Chieri</a:t>
            </a:r>
            <a:r>
              <a:rPr lang="es-ES" sz="4400" dirty="0">
                <a:latin typeface="+mj-lt"/>
                <a:ea typeface="+mj-ea"/>
                <a:cs typeface="+mj-cs"/>
              </a:rPr>
              <a:t> con sus amigos? 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CuadroTexto">
            <a:hlinkClick r:id="rId2" action="ppaction://hlinksldjump"/>
          </p:cNvPr>
          <p:cNvSpPr txBox="1"/>
          <p:nvPr/>
        </p:nvSpPr>
        <p:spPr>
          <a:xfrm>
            <a:off x="5076056" y="1916832"/>
            <a:ext cx="3672408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dirty="0"/>
              <a:t>La sociedad de la amistad</a:t>
            </a:r>
          </a:p>
        </p:txBody>
      </p:sp>
      <p:sp>
        <p:nvSpPr>
          <p:cNvPr id="6" name="5 CuadroTexto">
            <a:hlinkClick r:id="rId2" action="ppaction://hlinksldjump"/>
          </p:cNvPr>
          <p:cNvSpPr txBox="1"/>
          <p:nvPr/>
        </p:nvSpPr>
        <p:spPr>
          <a:xfrm>
            <a:off x="5148064" y="4365104"/>
            <a:ext cx="3024336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dirty="0"/>
              <a:t>La sociedad de el amor </a:t>
            </a:r>
          </a:p>
        </p:txBody>
      </p:sp>
      <p:sp>
        <p:nvSpPr>
          <p:cNvPr id="7" name="6 CuadroTexto">
            <a:hlinkClick r:id="rId2" action="ppaction://hlinksldjump"/>
          </p:cNvPr>
          <p:cNvSpPr txBox="1"/>
          <p:nvPr/>
        </p:nvSpPr>
        <p:spPr>
          <a:xfrm>
            <a:off x="539552" y="4365104"/>
            <a:ext cx="3456384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dirty="0"/>
              <a:t>La sociedad de la sonrisa</a:t>
            </a:r>
          </a:p>
        </p:txBody>
      </p:sp>
      <p:sp>
        <p:nvSpPr>
          <p:cNvPr id="8" name="7 CuadroTexto">
            <a:hlinkClick r:id="" action="ppaction://hlinkshowjump?jump=nextslide"/>
          </p:cNvPr>
          <p:cNvSpPr txBox="1"/>
          <p:nvPr/>
        </p:nvSpPr>
        <p:spPr>
          <a:xfrm>
            <a:off x="467544" y="1916832"/>
            <a:ext cx="3312368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dirty="0"/>
              <a:t>La sociedad de la alegría </a:t>
            </a:r>
          </a:p>
        </p:txBody>
      </p:sp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483768" y="2204864"/>
            <a:ext cx="399744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8000" b="1" cap="none" spc="0" dirty="0">
                <a:ln/>
                <a:solidFill>
                  <a:schemeClr val="accent3"/>
                </a:solidFill>
                <a:effectLst/>
              </a:rPr>
              <a:t>Correcto</a:t>
            </a:r>
            <a:r>
              <a:rPr lang="es-ES" sz="5400" b="1" cap="none" spc="0" dirty="0">
                <a:ln/>
                <a:solidFill>
                  <a:schemeClr val="accent3"/>
                </a:solidFill>
                <a:effectLst/>
              </a:rPr>
              <a:t> </a:t>
            </a:r>
          </a:p>
        </p:txBody>
      </p:sp>
      <p:sp>
        <p:nvSpPr>
          <p:cNvPr id="3" name="2 Flecha derecha">
            <a:hlinkClick r:id="rId2" action="ppaction://hlinksldjump"/>
          </p:cNvPr>
          <p:cNvSpPr/>
          <p:nvPr/>
        </p:nvSpPr>
        <p:spPr>
          <a:xfrm>
            <a:off x="3635896" y="4941168"/>
            <a:ext cx="1872208" cy="1224136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2132856"/>
            <a:ext cx="790415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Incorrecto </a:t>
            </a:r>
          </a:p>
          <a:p>
            <a:pPr algn="ctr"/>
            <a:r>
              <a:rPr lang="es-E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 llamaba la sociedad de la alegría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2 Flecha derecha">
            <a:hlinkClick r:id="rId2" action="ppaction://hlinksldjump"/>
          </p:cNvPr>
          <p:cNvSpPr/>
          <p:nvPr/>
        </p:nvSpPr>
        <p:spPr>
          <a:xfrm>
            <a:off x="3635896" y="4941168"/>
            <a:ext cx="1872208" cy="1224136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>
            <a:hlinkClick r:id="rId2" action="ppaction://hlinksldjump"/>
          </p:cNvPr>
          <p:cNvSpPr txBox="1"/>
          <p:nvPr/>
        </p:nvSpPr>
        <p:spPr>
          <a:xfrm>
            <a:off x="5076056" y="1916832"/>
            <a:ext cx="3672408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dirty="0"/>
              <a:t>Lola y Paquito</a:t>
            </a:r>
          </a:p>
        </p:txBody>
      </p:sp>
      <p:sp>
        <p:nvSpPr>
          <p:cNvPr id="3" name="2 CuadroTexto">
            <a:hlinkClick r:id="rId3" action="ppaction://hlinksldjump"/>
          </p:cNvPr>
          <p:cNvSpPr txBox="1"/>
          <p:nvPr/>
        </p:nvSpPr>
        <p:spPr>
          <a:xfrm>
            <a:off x="5148064" y="4365104"/>
            <a:ext cx="3024336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dirty="0"/>
              <a:t>Margarita y Francesco </a:t>
            </a:r>
          </a:p>
        </p:txBody>
      </p:sp>
      <p:sp>
        <p:nvSpPr>
          <p:cNvPr id="4" name="3 CuadroTexto">
            <a:hlinkClick r:id="rId2" action="ppaction://hlinksldjump"/>
          </p:cNvPr>
          <p:cNvSpPr txBox="1"/>
          <p:nvPr/>
        </p:nvSpPr>
        <p:spPr>
          <a:xfrm>
            <a:off x="395536" y="4437112"/>
            <a:ext cx="3456384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dirty="0"/>
              <a:t>Carmen y Juan</a:t>
            </a:r>
          </a:p>
        </p:txBody>
      </p:sp>
      <p:sp>
        <p:nvSpPr>
          <p:cNvPr id="5" name="4 CuadroTexto">
            <a:hlinkClick r:id="" action="ppaction://hlinkshowjump?jump=nextslide"/>
          </p:cNvPr>
          <p:cNvSpPr txBox="1"/>
          <p:nvPr/>
        </p:nvSpPr>
        <p:spPr>
          <a:xfrm>
            <a:off x="467544" y="1916832"/>
            <a:ext cx="3312368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dirty="0"/>
              <a:t>Sandra y Jesús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187624" y="404664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s-ES" sz="3600" dirty="0"/>
              <a:t>¿Cómo se llamaban  sus padres? </a:t>
            </a:r>
          </a:p>
        </p:txBody>
      </p:sp>
    </p:spTree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2132856"/>
            <a:ext cx="790415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Incorrecto </a:t>
            </a:r>
          </a:p>
          <a:p>
            <a:pPr algn="ctr"/>
            <a:r>
              <a:rPr lang="es-E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 llamaban Margarita y Francesco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2 Flecha derecha">
            <a:hlinkClick r:id="rId2" action="ppaction://hlinksldjump"/>
          </p:cNvPr>
          <p:cNvSpPr/>
          <p:nvPr/>
        </p:nvSpPr>
        <p:spPr>
          <a:xfrm>
            <a:off x="3635896" y="4941168"/>
            <a:ext cx="1872208" cy="1224136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483768" y="2204864"/>
            <a:ext cx="399744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8000" b="1" cap="none" spc="0" dirty="0">
                <a:ln/>
                <a:solidFill>
                  <a:schemeClr val="accent3"/>
                </a:solidFill>
                <a:effectLst/>
              </a:rPr>
              <a:t>Correcto</a:t>
            </a:r>
            <a:r>
              <a:rPr lang="es-ES" sz="5400" b="1" cap="none" spc="0" dirty="0">
                <a:ln/>
                <a:solidFill>
                  <a:schemeClr val="accent3"/>
                </a:solidFill>
                <a:effectLst/>
              </a:rPr>
              <a:t> </a:t>
            </a:r>
          </a:p>
        </p:txBody>
      </p:sp>
      <p:sp>
        <p:nvSpPr>
          <p:cNvPr id="3" name="2 Flecha derecha">
            <a:hlinkClick r:id="rId2" action="ppaction://hlinksldjump"/>
          </p:cNvPr>
          <p:cNvSpPr/>
          <p:nvPr/>
        </p:nvSpPr>
        <p:spPr>
          <a:xfrm>
            <a:off x="3635896" y="4941168"/>
            <a:ext cx="1872208" cy="1224136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835696" y="692696"/>
            <a:ext cx="48846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¿Os ha gustado?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51520" y="2636912"/>
            <a:ext cx="852646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Los GEOS de 1º A de ESO esperamos que os guste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4 Cara sonriente">
            <a:hlinkClick r:id="" action="ppaction://hlinkshowjump?jump=firstslide"/>
          </p:cNvPr>
          <p:cNvSpPr/>
          <p:nvPr/>
        </p:nvSpPr>
        <p:spPr>
          <a:xfrm>
            <a:off x="3707904" y="4581128"/>
            <a:ext cx="1584176" cy="1512168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395536" y="4722543"/>
            <a:ext cx="30963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Para volver a empezar pulsa en la carita sonriente</a:t>
            </a: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/>
              <a:t>¿Qué día, mes y año nació Juan Bosco? </a:t>
            </a:r>
          </a:p>
        </p:txBody>
      </p:sp>
      <p:sp>
        <p:nvSpPr>
          <p:cNvPr id="4" name="3 CuadroTexto">
            <a:hlinkClick r:id="rId2" action="ppaction://hlinksldjump"/>
          </p:cNvPr>
          <p:cNvSpPr txBox="1"/>
          <p:nvPr/>
        </p:nvSpPr>
        <p:spPr>
          <a:xfrm>
            <a:off x="683568" y="1844824"/>
            <a:ext cx="3024336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dirty="0"/>
              <a:t>31 de enero de 1867</a:t>
            </a:r>
          </a:p>
        </p:txBody>
      </p:sp>
      <p:sp>
        <p:nvSpPr>
          <p:cNvPr id="6" name="5 CuadroTexto">
            <a:hlinkClick r:id="rId2" action="ppaction://hlinksldjump"/>
          </p:cNvPr>
          <p:cNvSpPr txBox="1"/>
          <p:nvPr/>
        </p:nvSpPr>
        <p:spPr>
          <a:xfrm>
            <a:off x="5076056" y="4509120"/>
            <a:ext cx="3024336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dirty="0"/>
              <a:t>15 de febrero de 1824</a:t>
            </a:r>
          </a:p>
        </p:txBody>
      </p:sp>
      <p:sp>
        <p:nvSpPr>
          <p:cNvPr id="7" name="6 CuadroTexto">
            <a:hlinkClick r:id="" action="ppaction://hlinkshowjump?jump=nextslide"/>
          </p:cNvPr>
          <p:cNvSpPr txBox="1"/>
          <p:nvPr/>
        </p:nvSpPr>
        <p:spPr>
          <a:xfrm>
            <a:off x="827584" y="4365104"/>
            <a:ext cx="3024336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400" dirty="0"/>
              <a:t>16 de Agosto de 1815</a:t>
            </a:r>
            <a:endParaRPr lang="es-ES" sz="2400" dirty="0"/>
          </a:p>
        </p:txBody>
      </p:sp>
      <p:sp>
        <p:nvSpPr>
          <p:cNvPr id="8" name="7 CuadroTexto">
            <a:hlinkClick r:id="rId2" action="ppaction://hlinksldjump"/>
          </p:cNvPr>
          <p:cNvSpPr txBox="1"/>
          <p:nvPr/>
        </p:nvSpPr>
        <p:spPr>
          <a:xfrm>
            <a:off x="5076056" y="1844824"/>
            <a:ext cx="3024336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400" dirty="0"/>
              <a:t>16 de Agosto de 1920</a:t>
            </a:r>
            <a:endParaRPr lang="es-ES" sz="2400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483768" y="2204864"/>
            <a:ext cx="399744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8000" b="1" cap="none" spc="0" dirty="0">
                <a:ln/>
                <a:solidFill>
                  <a:schemeClr val="accent3"/>
                </a:solidFill>
                <a:effectLst/>
              </a:rPr>
              <a:t>Correcto</a:t>
            </a:r>
            <a:r>
              <a:rPr lang="es-ES" sz="5400" b="1" cap="none" spc="0" dirty="0">
                <a:ln/>
                <a:solidFill>
                  <a:schemeClr val="accent3"/>
                </a:solidFill>
                <a:effectLst/>
              </a:rPr>
              <a:t> </a:t>
            </a:r>
          </a:p>
        </p:txBody>
      </p:sp>
      <p:sp>
        <p:nvSpPr>
          <p:cNvPr id="3" name="2 Flecha derecha">
            <a:hlinkClick r:id="rId2" action="ppaction://hlinksldjump"/>
          </p:cNvPr>
          <p:cNvSpPr/>
          <p:nvPr/>
        </p:nvSpPr>
        <p:spPr>
          <a:xfrm>
            <a:off x="3635896" y="4941168"/>
            <a:ext cx="1872208" cy="1224136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03950" y="2967335"/>
            <a:ext cx="733611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Incorrecto </a:t>
            </a:r>
          </a:p>
          <a:p>
            <a:pPr algn="ctr"/>
            <a:r>
              <a:rPr lang="es-E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Era 16 de agosto de 1815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2 Flecha derecha">
            <a:hlinkClick r:id="" action="ppaction://hlinkshowjump?jump=nextslide"/>
          </p:cNvPr>
          <p:cNvSpPr/>
          <p:nvPr/>
        </p:nvSpPr>
        <p:spPr>
          <a:xfrm>
            <a:off x="3635896" y="4941168"/>
            <a:ext cx="1872208" cy="1224136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/>
              <a:t>¿A qué edad tiene el primer sueño? </a:t>
            </a:r>
          </a:p>
        </p:txBody>
      </p:sp>
      <p:sp>
        <p:nvSpPr>
          <p:cNvPr id="4" name="3 CuadroTexto">
            <a:hlinkClick r:id="rId2" action="ppaction://hlinksldjump"/>
          </p:cNvPr>
          <p:cNvSpPr txBox="1"/>
          <p:nvPr/>
        </p:nvSpPr>
        <p:spPr>
          <a:xfrm>
            <a:off x="683568" y="1844824"/>
            <a:ext cx="3024336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dirty="0"/>
              <a:t>A los 9 años </a:t>
            </a:r>
          </a:p>
        </p:txBody>
      </p:sp>
      <p:sp>
        <p:nvSpPr>
          <p:cNvPr id="6" name="5 CuadroTexto">
            <a:hlinkClick r:id="rId3" action="ppaction://hlinksldjump"/>
          </p:cNvPr>
          <p:cNvSpPr txBox="1"/>
          <p:nvPr/>
        </p:nvSpPr>
        <p:spPr>
          <a:xfrm>
            <a:off x="5076056" y="4509120"/>
            <a:ext cx="3024336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dirty="0"/>
              <a:t>A los 10 años</a:t>
            </a:r>
          </a:p>
        </p:txBody>
      </p:sp>
      <p:sp>
        <p:nvSpPr>
          <p:cNvPr id="7" name="6 CuadroTexto">
            <a:hlinkClick r:id="rId3" action="ppaction://hlinksldjump"/>
          </p:cNvPr>
          <p:cNvSpPr txBox="1"/>
          <p:nvPr/>
        </p:nvSpPr>
        <p:spPr>
          <a:xfrm>
            <a:off x="827584" y="4365104"/>
            <a:ext cx="3024336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dirty="0"/>
              <a:t>A los 50 años </a:t>
            </a:r>
          </a:p>
        </p:txBody>
      </p:sp>
      <p:sp>
        <p:nvSpPr>
          <p:cNvPr id="8" name="7 CuadroTexto">
            <a:hlinkClick r:id="rId3" action="ppaction://hlinksldjump"/>
          </p:cNvPr>
          <p:cNvSpPr txBox="1"/>
          <p:nvPr/>
        </p:nvSpPr>
        <p:spPr>
          <a:xfrm>
            <a:off x="5076056" y="1844824"/>
            <a:ext cx="3024336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dirty="0"/>
              <a:t>A los 11 años </a:t>
            </a: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483768" y="2204864"/>
            <a:ext cx="399744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8000" b="1" cap="none" spc="0" dirty="0">
                <a:ln/>
                <a:solidFill>
                  <a:schemeClr val="accent3"/>
                </a:solidFill>
                <a:effectLst/>
              </a:rPr>
              <a:t>Correcto</a:t>
            </a:r>
            <a:r>
              <a:rPr lang="es-ES" sz="5400" b="1" cap="none" spc="0" dirty="0">
                <a:ln/>
                <a:solidFill>
                  <a:schemeClr val="accent3"/>
                </a:solidFill>
                <a:effectLst/>
              </a:rPr>
              <a:t> </a:t>
            </a:r>
          </a:p>
        </p:txBody>
      </p:sp>
      <p:sp>
        <p:nvSpPr>
          <p:cNvPr id="3" name="2 Flecha derecha">
            <a:hlinkClick r:id="rId2" action="ppaction://hlinksldjump"/>
          </p:cNvPr>
          <p:cNvSpPr/>
          <p:nvPr/>
        </p:nvSpPr>
        <p:spPr>
          <a:xfrm>
            <a:off x="3635896" y="4941168"/>
            <a:ext cx="1872208" cy="1224136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95777" y="2967335"/>
            <a:ext cx="475245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Incorrecto </a:t>
            </a:r>
          </a:p>
          <a:p>
            <a:pPr algn="ctr"/>
            <a:r>
              <a:rPr lang="es-E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Era a los 9 años 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2 Flecha derecha">
            <a:hlinkClick r:id="rId2" action="ppaction://hlinksldjump"/>
          </p:cNvPr>
          <p:cNvSpPr/>
          <p:nvPr/>
        </p:nvSpPr>
        <p:spPr>
          <a:xfrm>
            <a:off x="3635896" y="4941168"/>
            <a:ext cx="1872208" cy="1224136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/>
              <a:t>Juan tocaba un instrumento de cuerda. ¿Cuál?</a:t>
            </a:r>
          </a:p>
        </p:txBody>
      </p:sp>
      <p:sp>
        <p:nvSpPr>
          <p:cNvPr id="4" name="3 CuadroTexto">
            <a:hlinkClick r:id="rId2" action="ppaction://hlinksldjump"/>
          </p:cNvPr>
          <p:cNvSpPr txBox="1"/>
          <p:nvPr/>
        </p:nvSpPr>
        <p:spPr>
          <a:xfrm>
            <a:off x="683568" y="1844824"/>
            <a:ext cx="3024336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dirty="0"/>
              <a:t>El piano</a:t>
            </a:r>
          </a:p>
        </p:txBody>
      </p:sp>
      <p:sp>
        <p:nvSpPr>
          <p:cNvPr id="6" name="5 CuadroTexto">
            <a:hlinkClick r:id="rId3" action="ppaction://hlinksldjump"/>
          </p:cNvPr>
          <p:cNvSpPr txBox="1"/>
          <p:nvPr/>
        </p:nvSpPr>
        <p:spPr>
          <a:xfrm>
            <a:off x="5076056" y="4509120"/>
            <a:ext cx="3024336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dirty="0"/>
              <a:t>El violín</a:t>
            </a:r>
          </a:p>
        </p:txBody>
      </p:sp>
      <p:sp>
        <p:nvSpPr>
          <p:cNvPr id="7" name="6 CuadroTexto">
            <a:hlinkClick r:id="rId2" action="ppaction://hlinksldjump"/>
          </p:cNvPr>
          <p:cNvSpPr txBox="1"/>
          <p:nvPr/>
        </p:nvSpPr>
        <p:spPr>
          <a:xfrm>
            <a:off x="899592" y="4437112"/>
            <a:ext cx="3024336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dirty="0"/>
              <a:t>La guitarra </a:t>
            </a:r>
          </a:p>
        </p:txBody>
      </p:sp>
      <p:sp>
        <p:nvSpPr>
          <p:cNvPr id="8" name="7 CuadroTexto">
            <a:hlinkClick r:id="rId2" action="ppaction://hlinksldjump"/>
          </p:cNvPr>
          <p:cNvSpPr txBox="1"/>
          <p:nvPr/>
        </p:nvSpPr>
        <p:spPr>
          <a:xfrm>
            <a:off x="5148064" y="1844824"/>
            <a:ext cx="3024336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dirty="0"/>
              <a:t>El contrabajo</a:t>
            </a: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311</Words>
  <Application>Microsoft Office PowerPoint</Application>
  <PresentationFormat>Presentación en pantalla (4:3)</PresentationFormat>
  <Paragraphs>72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Tema de Office</vt:lpstr>
      <vt:lpstr>Presentación de PowerPoint</vt:lpstr>
      <vt:lpstr>Presentación de PowerPoint</vt:lpstr>
      <vt:lpstr>¿Qué día, mes y año nació Juan Bosco? </vt:lpstr>
      <vt:lpstr>Presentación de PowerPoint</vt:lpstr>
      <vt:lpstr>Presentación de PowerPoint</vt:lpstr>
      <vt:lpstr>¿A qué edad tiene el primer sueño? </vt:lpstr>
      <vt:lpstr>Presentación de PowerPoint</vt:lpstr>
      <vt:lpstr>Presentación de PowerPoint</vt:lpstr>
      <vt:lpstr>Juan tocaba un instrumento de cuerda. ¿Cuál?</vt:lpstr>
      <vt:lpstr>Presentación de PowerPoint</vt:lpstr>
      <vt:lpstr>Presentación de PowerPoint</vt:lpstr>
      <vt:lpstr>¿En qué año vino D. Bosco a España?</vt:lpstr>
      <vt:lpstr>Presentación de PowerPoint</vt:lpstr>
      <vt:lpstr>Presentación de PowerPoint</vt:lpstr>
      <vt:lpstr>¿Dónde nació don Bosco?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ESO1A</dc:creator>
  <cp:lastModifiedBy>Usuario desconocido</cp:lastModifiedBy>
  <cp:revision>24</cp:revision>
  <dcterms:created xsi:type="dcterms:W3CDTF">2014-01-22T11:05:52Z</dcterms:created>
  <dcterms:modified xsi:type="dcterms:W3CDTF">2021-01-15T07:38:11Z</dcterms:modified>
</cp:coreProperties>
</file>